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9" r:id="rId4"/>
    <p:sldId id="261" r:id="rId5"/>
    <p:sldId id="260" r:id="rId6"/>
    <p:sldId id="258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3403418-D26F-41F9-9B4F-81E5A31FEBC8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7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96F6E62-5A69-4E3A-A350-BE25561E2A2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F7840-53D8-476E-9FD4-E3013F2B16A0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2A53-F2CF-4A32-A5A0-1F8EA375873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2295FC-E953-4142-8A04-CE703D49C9E7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762FA26-88DE-4954-9EB6-C10FFF5F492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968EA-0C15-42DD-93FF-7DFACE563009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016A7-9A6F-4888-85E9-A4A183AF59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DF15493-AE21-4DFE-B05A-12D87CA5D68C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38444F-ECF2-4457-87F4-5E5BAB5E91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876C-45B4-4F4A-9A07-9F51052DAEFA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E62BA-B2BC-49B8-B545-15C461CE93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2D02C-245A-4C81-B732-0EE8CFEF0E15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40F4E-EB03-4489-971B-453213D06A5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3569A-BFD7-4562-B620-D2E78AAEF103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6010B-0FA0-40AA-843D-3836176EAE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B5F59-66D2-48D4-B285-3564C9BCA19C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3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98688-3860-44F9-8ADC-F113B7BFB6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600F-BBEC-421B-90F6-B3E3BC332EBF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4A2E-B9E8-4B64-A186-AE4E5EF1ADD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8 Rectángulo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B4D400-1BD2-4BAB-B853-619A38FB44BA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1B7411-3E08-438E-BE40-9E1976205E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30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AFCEB78-D4AC-4730-AB90-50B4FC12753E}" type="datetimeFigureOut">
              <a:rPr lang="es-ES"/>
              <a:pPr>
                <a:defRPr/>
              </a:pPr>
              <a:t>03/11/2010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AA079FB-02B8-441B-9422-79A0801285E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co/imgres?imgurl=http://www.cya.net/archivos/Images/0909/091709manzana1.jpg&amp;imgrefurl=http://www.cya.net/noticias/detail.aspx?id=3395&amp;usg=__zF-68bZ0OFCLnoXuCHPkc0WoMkM=&amp;h=335&amp;w=717&amp;sz=46&amp;hl=es&amp;start=10&amp;itbs=1&amp;tbnid=fbhAWyugZ91wnM:&amp;tbnh=65&amp;tbnw=140&amp;prev=/images?q=MANZANAS+agricultor&amp;hl=es&amp;gbv=2&amp;tbs=isch:1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google.com.co/imgres?imgurl=http://dietas.tv/wp-content/uploads/2009/10/Manzanas.jpg&amp;imgrefurl=http://dietas.tv/todo-acerca-del-metabolismo/&amp;usg=__sRyV4No_jPQNp_7Gi_-6DHy42Eg=&amp;h=2700&amp;w=1800&amp;sz=932&amp;hl=es&amp;start=4&amp;itbs=1&amp;tbnid=2NlgGt04t0zTtM:&amp;tbnh=150&amp;tbnw=100&amp;prev=/images?q=MANZANAS&amp;hl=es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co/imgres?imgurl=http://lasdietas.net/wp-content/uploads/2007/10/3manzanas.jpg&amp;imgrefurl=http://www.lasdietas.net/dieta-de-la-manzana/&amp;usg=__ddbOiX9JaFPravu3QctlgyoF4gc=&amp;h=200&amp;w=250&amp;sz=6&amp;hl=es&amp;start=9&amp;itbs=1&amp;tbnid=DTv8kXKEoBYiOM:&amp;tbnh=89&amp;tbnw=111&amp;prev=/images?q=MANZANAS&amp;hl=es&amp;gbv=2&amp;tbs=isch:1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google.com.co/imgres?imgurl=http://www.educ.ar/educar/kbee:/educar/content/portal-content/taxonomia-recursos/recurso/8ae13228-a11c-4b8d-9432-4867074a17d3.recurso/c52dfbf3-0af3-4369-b740-9bda448e9ce6/manzanas.jpg&amp;imgrefurl=http://www.educ.ar/educar/es%20y%20m%E9todos.html?uri=urn:kbee:76ac28c0-362b-11dc-81e7-00163e000024&amp;page-uri=urn:kbee:ff9221c0-13a9-11dc-b8c4-0013d43e5fae&amp;usg=__eZc3TUSMoQPxjdO2YhOwKibIlQA=&amp;h=268&amp;w=300&amp;sz=8&amp;hl=es&amp;start=1&amp;itbs=1&amp;tbnid=7VLkPuxlDl_qVM:&amp;tbnh=104&amp;tbnw=116&amp;prev=/images?q=MANZANAS&amp;hl=es&amp;gbv=2&amp;tbs=isch:1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57554" y="928670"/>
            <a:ext cx="5105400" cy="19013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6000" dirty="0" smtClean="0"/>
              <a:t>UML</a:t>
            </a:r>
            <a:endParaRPr lang="es-ES" sz="6000" dirty="0"/>
          </a:p>
        </p:txBody>
      </p:sp>
      <p:sp>
        <p:nvSpPr>
          <p:cNvPr id="13314" name="2 Subtítulo"/>
          <p:cNvSpPr>
            <a:spLocks noGrp="1"/>
          </p:cNvSpPr>
          <p:nvPr>
            <p:ph type="subTitle" idx="1"/>
          </p:nvPr>
        </p:nvSpPr>
        <p:spPr>
          <a:xfrm>
            <a:off x="3786188" y="5357813"/>
            <a:ext cx="5114925" cy="746125"/>
          </a:xfrm>
        </p:spPr>
        <p:txBody>
          <a:bodyPr/>
          <a:lstStyle/>
          <a:p>
            <a:endParaRPr lang="es-ES" smtClean="0"/>
          </a:p>
          <a:p>
            <a:r>
              <a:rPr lang="es-ES" sz="1800" smtClean="0"/>
              <a:t>Ing. Sonia Godoy Hortua</a:t>
            </a:r>
          </a:p>
        </p:txBody>
      </p:sp>
      <p:pic>
        <p:nvPicPr>
          <p:cNvPr id="13315" name="Picture 10" descr="rup_p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13275"/>
            <a:ext cx="264318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3214688"/>
            <a:ext cx="9144000" cy="1817687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Lenguaje 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</a:t>
            </a:r>
            <a:r>
              <a:rPr lang="es-ES" sz="4400" b="1" dirty="0" err="1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Modelamiento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s-ES" sz="4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unificado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FEF8D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Ejemplo</a:t>
            </a:r>
            <a:endParaRPr lang="es-ES" sz="2400" b="1" dirty="0">
              <a:solidFill>
                <a:srgbClr val="FEF8D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DIAGRAMA DE COLABORACIÒN</a:t>
            </a:r>
            <a:endParaRPr lang="es-E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0"/>
            <a:ext cx="8001000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t0.gstatic.com/images?q=tbn:2NlgGt04t0zTtM:http://dietas.tv/wp-content/uploads/2009/10/Manzanas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643563" y="3929063"/>
            <a:ext cx="1257300" cy="1885950"/>
          </a:xfrm>
        </p:spPr>
      </p:pic>
      <p:sp>
        <p:nvSpPr>
          <p:cNvPr id="6" name="5 Rectángulo"/>
          <p:cNvSpPr/>
          <p:nvPr/>
        </p:nvSpPr>
        <p:spPr>
          <a:xfrm>
            <a:off x="642910" y="714356"/>
            <a:ext cx="6563439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CLASIFICACION DE MANZANAS</a:t>
            </a:r>
            <a:endParaRPr lang="es-ES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pic>
        <p:nvPicPr>
          <p:cNvPr id="14339" name="Picture 2" descr="http://t0.gstatic.com/images?q=tbn:7VLkPuxlDl_qVM:http://www.educ.ar/educar/kbee:/educar/content/portal-content/taxonomia-recursos/recurso/8ae13228-a11c-4b8d-9432-4867074a17d3.recurso/c52dfbf3-0af3-4369-b740-9bda448e9ce6/manzana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000375"/>
            <a:ext cx="11049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t0.gstatic.com/images?q=tbn:DTv8kXKEoBYiOM:http://lasdietas.net/wp-content/uploads/2007/10/3manzanas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50" y="4000500"/>
            <a:ext cx="10572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http://t0.gstatic.com/images?q=tbn:fbhAWyugZ91wnM:http://www.cya.net/archivos/Images/0909/091709manzana1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75" y="5214938"/>
            <a:ext cx="1641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96299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PRESENTACION DEL PROBLEMA</a:t>
            </a:r>
            <a:endParaRPr lang="es-E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500188"/>
            <a:ext cx="808355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DIAGRAMA DE CASOS DE USO</a:t>
            </a:r>
            <a:endParaRPr lang="es-ES" dirty="0"/>
          </a:p>
        </p:txBody>
      </p:sp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813911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DIAGRAMAS DE CLASES</a:t>
            </a:r>
            <a:endParaRPr lang="es-E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38"/>
            <a:ext cx="81137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7242048" cy="6429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dirty="0" smtClean="0"/>
              <a:t>DIAGRAMA DE ESTADOS</a:t>
            </a:r>
            <a:endParaRPr lang="es-ES" sz="32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31875"/>
            <a:ext cx="8143875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DIAGRAMA DE PAQUETES</a:t>
            </a:r>
            <a:endParaRPr lang="es-E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1533525"/>
            <a:ext cx="7681912" cy="52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DIAGRAMA DE OBJETOS</a:t>
            </a:r>
            <a:endParaRPr lang="es-E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677988"/>
            <a:ext cx="8072437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o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469</TotalTime>
  <Words>9</Words>
  <Application>Microsoft Office PowerPoint</Application>
  <PresentationFormat>On-screen Show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5</vt:i4>
      </vt:variant>
      <vt:variant>
        <vt:lpstr>Títulos de diapositiva</vt:lpstr>
      </vt:variant>
      <vt:variant>
        <vt:i4>10</vt:i4>
      </vt:variant>
    </vt:vector>
  </HeadingPairs>
  <TitlesOfParts>
    <vt:vector size="20" baseType="lpstr">
      <vt:lpstr>Trebuchet MS</vt:lpstr>
      <vt:lpstr>Arial</vt:lpstr>
      <vt:lpstr>Wingdings 2</vt:lpstr>
      <vt:lpstr>Wingdings</vt:lpstr>
      <vt:lpstr>Calibri</vt:lpstr>
      <vt:lpstr>Opulento</vt:lpstr>
      <vt:lpstr>Opulento</vt:lpstr>
      <vt:lpstr>Opulento</vt:lpstr>
      <vt:lpstr>Opulento</vt:lpstr>
      <vt:lpstr>Opulento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INVEST</dc:creator>
  <cp:lastModifiedBy>OMAR</cp:lastModifiedBy>
  <cp:revision>31</cp:revision>
  <dcterms:created xsi:type="dcterms:W3CDTF">2010-05-07T15:50:06Z</dcterms:created>
  <dcterms:modified xsi:type="dcterms:W3CDTF">2010-11-03T05:52:48Z</dcterms:modified>
</cp:coreProperties>
</file>